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81"/>
  </p:normalViewPr>
  <p:slideViewPr>
    <p:cSldViewPr>
      <p:cViewPr varScale="1">
        <p:scale>
          <a:sx n="107" d="100"/>
          <a:sy n="107" d="100"/>
        </p:scale>
        <p:origin x="1760" y="1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Connecteur droit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Titr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25" name="Sous-titr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fr-FR"/>
              <a:t>Cliquez pour modifier le style des sous-titres du masque</a:t>
            </a:r>
            <a:endParaRPr kumimoji="0" lang="en-US"/>
          </a:p>
        </p:txBody>
      </p:sp>
      <p:sp>
        <p:nvSpPr>
          <p:cNvPr id="31" name="Espace réservé de la date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18" name="Espace réservé du pied de page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pl-PL"/>
          </a:p>
        </p:txBody>
      </p:sp>
      <p:sp>
        <p:nvSpPr>
          <p:cNvPr id="29" name="Espace réservé du numéro de diapositive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fr-FR"/>
              <a:t>Cliquez pour modifier les styles du texte du masque</a:t>
            </a:r>
          </a:p>
          <a:p>
            <a:pPr lvl="1" eaLnBrk="1" latinLnBrk="0" hangingPunct="1"/>
            <a:r>
              <a:rPr lang="fr-FR"/>
              <a:t>Deuxième niveau</a:t>
            </a:r>
          </a:p>
          <a:p>
            <a:pPr lvl="2" eaLnBrk="1" latinLnBrk="0" hangingPunct="1"/>
            <a:r>
              <a:rPr lang="fr-FR"/>
              <a:t>Troisième niveau</a:t>
            </a:r>
          </a:p>
          <a:p>
            <a:pPr lvl="3" eaLnBrk="1" latinLnBrk="0" hangingPunct="1"/>
            <a:r>
              <a:rPr lang="fr-FR"/>
              <a:t>Quatrième niveau</a:t>
            </a:r>
          </a:p>
          <a:p>
            <a:pPr lvl="4" eaLnBrk="1" latinLnBrk="0" hangingPunct="1"/>
            <a:r>
              <a:rPr lang="fr-FR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/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fr-FR"/>
              <a:t>Cliquez pour modifier les styles du texte du masque</a:t>
            </a:r>
          </a:p>
          <a:p>
            <a:pPr lvl="1" eaLnBrk="1" latinLnBrk="0" hangingPunct="1"/>
            <a:r>
              <a:rPr lang="fr-FR"/>
              <a:t>Deuxième niveau</a:t>
            </a:r>
          </a:p>
          <a:p>
            <a:pPr lvl="2" eaLnBrk="1" latinLnBrk="0" hangingPunct="1"/>
            <a:r>
              <a:rPr lang="fr-FR"/>
              <a:t>Troisième niveau</a:t>
            </a:r>
          </a:p>
          <a:p>
            <a:pPr lvl="3" eaLnBrk="1" latinLnBrk="0" hangingPunct="1"/>
            <a:r>
              <a:rPr lang="fr-FR"/>
              <a:t>Quatrième niveau</a:t>
            </a:r>
          </a:p>
          <a:p>
            <a:pPr lvl="4" eaLnBrk="1" latinLnBrk="0" hangingPunct="1"/>
            <a:r>
              <a:rPr lang="fr-FR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/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/>
          <a:p>
            <a:endParaRPr lang="pl-PL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fr-FR"/>
              <a:t>Cliquez pour modifier les styles du texte du masque</a:t>
            </a:r>
          </a:p>
          <a:p>
            <a:pPr lvl="1" eaLnBrk="1" latinLnBrk="0" hangingPunct="1"/>
            <a:r>
              <a:rPr lang="fr-FR"/>
              <a:t>Deuxième niveau</a:t>
            </a:r>
          </a:p>
          <a:p>
            <a:pPr lvl="2" eaLnBrk="1" latinLnBrk="0" hangingPunct="1"/>
            <a:r>
              <a:rPr lang="fr-FR"/>
              <a:t>Troisième niveau</a:t>
            </a:r>
          </a:p>
          <a:p>
            <a:pPr lvl="3" eaLnBrk="1" latinLnBrk="0" hangingPunct="1"/>
            <a:r>
              <a:rPr lang="fr-FR"/>
              <a:t>Quatrième niveau</a:t>
            </a:r>
          </a:p>
          <a:p>
            <a:pPr lvl="4" eaLnBrk="1" latinLnBrk="0" hangingPunct="1"/>
            <a:r>
              <a:rPr lang="fr-FR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fr-FR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pl-PL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/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/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fr-FR"/>
              <a:t>Cliquez pour modifier les styles du texte du masque</a:t>
            </a:r>
          </a:p>
          <a:p>
            <a:pPr lvl="1" eaLnBrk="1" latinLnBrk="0" hangingPunct="1"/>
            <a:r>
              <a:rPr lang="fr-FR"/>
              <a:t>Deuxième niveau</a:t>
            </a:r>
          </a:p>
          <a:p>
            <a:pPr lvl="2" eaLnBrk="1" latinLnBrk="0" hangingPunct="1"/>
            <a:r>
              <a:rPr lang="fr-FR"/>
              <a:t>Troisième niveau</a:t>
            </a:r>
          </a:p>
          <a:p>
            <a:pPr lvl="3" eaLnBrk="1" latinLnBrk="0" hangingPunct="1"/>
            <a:r>
              <a:rPr lang="fr-FR"/>
              <a:t>Quatrième niveau</a:t>
            </a:r>
          </a:p>
          <a:p>
            <a:pPr lvl="4" eaLnBrk="1" latinLnBrk="0" hangingPunct="1"/>
            <a:r>
              <a:rPr lang="fr-FR"/>
              <a:t>Cinquième niveau</a:t>
            </a:r>
            <a:endParaRPr kumimoji="0"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fr-FR"/>
              <a:t>Cliquez pour modifier les styles du texte du masque</a:t>
            </a:r>
          </a:p>
          <a:p>
            <a:pPr lvl="1" eaLnBrk="1" latinLnBrk="0" hangingPunct="1"/>
            <a:r>
              <a:rPr lang="fr-FR"/>
              <a:t>Deuxième niveau</a:t>
            </a:r>
          </a:p>
          <a:p>
            <a:pPr lvl="2" eaLnBrk="1" latinLnBrk="0" hangingPunct="1"/>
            <a:r>
              <a:rPr lang="fr-FR"/>
              <a:t>Troisième niveau</a:t>
            </a:r>
          </a:p>
          <a:p>
            <a:pPr lvl="3" eaLnBrk="1" latinLnBrk="0" hangingPunct="1"/>
            <a:r>
              <a:rPr lang="fr-FR"/>
              <a:t>Quatrième niveau</a:t>
            </a:r>
          </a:p>
          <a:p>
            <a:pPr lvl="4" eaLnBrk="1" latinLnBrk="0" hangingPunct="1"/>
            <a:r>
              <a:rPr lang="fr-FR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fr-FR"/>
              <a:t>Cliquez pour modifier les styles du texte du masque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fr-FR"/>
              <a:t>Cliquez pour modifier les styles du texte du masque</a:t>
            </a:r>
          </a:p>
        </p:txBody>
      </p:sp>
      <p:sp>
        <p:nvSpPr>
          <p:cNvPr id="5" name="Espace réservé du contenu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fr-FR"/>
              <a:t>Cliquez pour modifier les styles du texte du masque</a:t>
            </a:r>
          </a:p>
          <a:p>
            <a:pPr lvl="1" eaLnBrk="1" latinLnBrk="0" hangingPunct="1"/>
            <a:r>
              <a:rPr lang="fr-FR"/>
              <a:t>Deuxième niveau</a:t>
            </a:r>
          </a:p>
          <a:p>
            <a:pPr lvl="2" eaLnBrk="1" latinLnBrk="0" hangingPunct="1"/>
            <a:r>
              <a:rPr lang="fr-FR"/>
              <a:t>Troisième niveau</a:t>
            </a:r>
          </a:p>
          <a:p>
            <a:pPr lvl="3" eaLnBrk="1" latinLnBrk="0" hangingPunct="1"/>
            <a:r>
              <a:rPr lang="fr-FR"/>
              <a:t>Quatrième niveau</a:t>
            </a:r>
          </a:p>
          <a:p>
            <a:pPr lvl="4" eaLnBrk="1" latinLnBrk="0" hangingPunct="1"/>
            <a:r>
              <a:rPr lang="fr-FR"/>
              <a:t>Cinquième niveau</a:t>
            </a:r>
            <a:endParaRPr kumimoji="0" lang="en-US"/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fr-FR"/>
              <a:t>Cliquez pour modifier les styles du texte du masque</a:t>
            </a:r>
          </a:p>
          <a:p>
            <a:pPr lvl="1" eaLnBrk="1" latinLnBrk="0" hangingPunct="1"/>
            <a:r>
              <a:rPr lang="fr-FR"/>
              <a:t>Deuxième niveau</a:t>
            </a:r>
          </a:p>
          <a:p>
            <a:pPr lvl="2" eaLnBrk="1" latinLnBrk="0" hangingPunct="1"/>
            <a:r>
              <a:rPr lang="fr-FR"/>
              <a:t>Troisième niveau</a:t>
            </a:r>
          </a:p>
          <a:p>
            <a:pPr lvl="3" eaLnBrk="1" latinLnBrk="0" hangingPunct="1"/>
            <a:r>
              <a:rPr lang="fr-FR"/>
              <a:t>Quatrième niveau</a:t>
            </a:r>
          </a:p>
          <a:p>
            <a:pPr lvl="4" eaLnBrk="1" latinLnBrk="0" hangingPunct="1"/>
            <a:r>
              <a:rPr lang="fr-FR"/>
              <a:t>Cinquième niveau</a:t>
            </a:r>
            <a:endParaRPr kumimoji="0"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/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pl-PL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fr-FR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fr-FR"/>
              <a:t>Cliquez pour modifier les styles du texte du masque</a:t>
            </a:r>
          </a:p>
          <a:p>
            <a:pPr lvl="1" eaLnBrk="1" latinLnBrk="0" hangingPunct="1"/>
            <a:r>
              <a:rPr lang="fr-FR"/>
              <a:t>Deuxième niveau</a:t>
            </a:r>
          </a:p>
          <a:p>
            <a:pPr lvl="2" eaLnBrk="1" latinLnBrk="0" hangingPunct="1"/>
            <a:r>
              <a:rPr lang="fr-FR"/>
              <a:t>Troisième niveau</a:t>
            </a:r>
          </a:p>
          <a:p>
            <a:pPr lvl="3" eaLnBrk="1" latinLnBrk="0" hangingPunct="1"/>
            <a:r>
              <a:rPr lang="fr-FR"/>
              <a:t>Quatrième niveau</a:t>
            </a:r>
          </a:p>
          <a:p>
            <a:pPr lvl="4" eaLnBrk="1" latinLnBrk="0" hangingPunct="1"/>
            <a:r>
              <a:rPr lang="fr-FR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 avec légen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fr-FR"/>
              <a:t>Cliquez pour modifier le style du titre</a:t>
            </a:r>
            <a:endParaRPr kumimoji="0" lang="en-US" dirty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fr-FR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  <p:sp>
        <p:nvSpPr>
          <p:cNvPr id="10" name="Espace réservé pour une image 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fr-FR"/>
              <a:t>Cliquez sur l'icône pour ajouter une image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Espace réservé du titre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/>
          <a:p>
            <a:r>
              <a:rPr kumimoji="0" lang="fr-FR"/>
              <a:t>Cliquez pour modifier le style du titre</a:t>
            </a:r>
            <a:endParaRPr kumimoji="0" lang="en-US"/>
          </a:p>
        </p:txBody>
      </p:sp>
      <p:sp>
        <p:nvSpPr>
          <p:cNvPr id="31" name="Espace réservé du texte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fr-FR"/>
              <a:t>Cliquez pour modifier les styles du texte du masque</a:t>
            </a:r>
          </a:p>
          <a:p>
            <a:pPr lvl="1" eaLnBrk="1" latinLnBrk="0" hangingPunct="1"/>
            <a:r>
              <a:rPr kumimoji="0" lang="fr-FR"/>
              <a:t>Deuxième niveau</a:t>
            </a:r>
          </a:p>
          <a:p>
            <a:pPr lvl="2" eaLnBrk="1" latinLnBrk="0" hangingPunct="1"/>
            <a:r>
              <a:rPr kumimoji="0" lang="fr-FR"/>
              <a:t>Troisième niveau</a:t>
            </a:r>
          </a:p>
          <a:p>
            <a:pPr lvl="3" eaLnBrk="1" latinLnBrk="0" hangingPunct="1"/>
            <a:r>
              <a:rPr kumimoji="0" lang="fr-FR"/>
              <a:t>Quatrième niveau</a:t>
            </a:r>
          </a:p>
          <a:p>
            <a:pPr lvl="4" eaLnBrk="1" latinLnBrk="0" hangingPunct="1"/>
            <a:r>
              <a:rPr kumimoji="0" lang="fr-FR"/>
              <a:t>Cinquième niveau</a:t>
            </a:r>
            <a:endParaRPr kumimoji="0" lang="en-US"/>
          </a:p>
        </p:txBody>
      </p:sp>
      <p:sp>
        <p:nvSpPr>
          <p:cNvPr id="27" name="Espace réservé de la date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27AA65A9-3045-49CA-BD7D-B1BF4D312575}" type="datetimeFigureOut">
              <a:rPr lang="pl-PL" smtClean="0"/>
              <a:t>07.10.2020</a:t>
            </a:fld>
            <a:endParaRPr lang="pl-PL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pl-PL"/>
          </a:p>
        </p:txBody>
      </p:sp>
      <p:sp>
        <p:nvSpPr>
          <p:cNvPr id="16" name="Espace réservé du numéro de diapositive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588B9391-781D-4BB7-94D4-F4FF86A7CF55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absolutely-french.over-blog.com/2017/04/les-fetes-en-france.html" TargetMode="External"/><Relationship Id="rId2" Type="http://schemas.openxmlformats.org/officeDocument/2006/relationships/hyperlink" Target="http://e-ducativa.catedu.es/44700165/aula/archivos/repositorio/1000/1224/html/les_ftes_en_france.html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supercoloring.com/cs/holidays/france/2020" TargetMode="External"/><Relationship Id="rId4" Type="http://schemas.openxmlformats.org/officeDocument/2006/relationships/hyperlink" Target="https://ticsenfle.blogspot.com/2015/07/activites-pour-travailler-les-fetes-et.htm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/>
              <a:t>LES FÊÊTES </a:t>
            </a:r>
            <a:br>
              <a:rPr lang="pl-PL" dirty="0"/>
            </a:br>
            <a:r>
              <a:rPr lang="pl-PL" dirty="0"/>
              <a:t>EN FRANCE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/>
              <a:t>FÊTES EN FRANCE- bibliographie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pl-PL" sz="2400" dirty="0">
                <a:hlinkClick r:id="rId2"/>
              </a:rPr>
              <a:t>http://e-ducativa.catedu.es/44700165/aula/archivos/repositorio/1000/1224/html/les_ftes_en_france.html</a:t>
            </a:r>
            <a:endParaRPr lang="pl-PL" sz="2400" dirty="0"/>
          </a:p>
          <a:p>
            <a:r>
              <a:rPr lang="pl-PL" sz="2400" dirty="0">
                <a:hlinkClick r:id="rId3"/>
              </a:rPr>
              <a:t>http://absolutely-french.over-blog.com/2017/04/les-fetes-en-france.html</a:t>
            </a:r>
            <a:endParaRPr lang="pl-PL" sz="2400" dirty="0"/>
          </a:p>
          <a:p>
            <a:r>
              <a:rPr lang="pl-PL" sz="2400" dirty="0">
                <a:hlinkClick r:id="rId4"/>
              </a:rPr>
              <a:t>https://ticsenfle.blogspot.com/2015/07/activites-pour-travailler-les-fetes-et.html</a:t>
            </a:r>
            <a:endParaRPr lang="pl-PL" sz="2400" dirty="0"/>
          </a:p>
          <a:p>
            <a:r>
              <a:rPr lang="cs-CZ" sz="2400" dirty="0">
                <a:hlinkClick r:id="rId5"/>
              </a:rPr>
              <a:t>http://www.supercoloring.com/cs/holidays/france/2020</a:t>
            </a:r>
            <a:endParaRPr lang="pl-PL" sz="24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9</TotalTime>
  <Words>79</Words>
  <Application>Microsoft Macintosh PowerPoint</Application>
  <PresentationFormat>Předvádění na obrazovce (4:3)</PresentationFormat>
  <Paragraphs>6</Paragraphs>
  <Slides>2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6" baseType="lpstr">
      <vt:lpstr>Trebuchet MS</vt:lpstr>
      <vt:lpstr>Wingdings</vt:lpstr>
      <vt:lpstr>Wingdings 2</vt:lpstr>
      <vt:lpstr>Opulent</vt:lpstr>
      <vt:lpstr>LES FÊÊTES  EN FRANCE</vt:lpstr>
      <vt:lpstr>FÊTES EN FRANCE- bibliographie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FETES  EN FRANCE</dc:title>
  <dc:creator>User</dc:creator>
  <cp:lastModifiedBy>Microsoft Office User</cp:lastModifiedBy>
  <cp:revision>3</cp:revision>
  <dcterms:created xsi:type="dcterms:W3CDTF">2020-03-01T18:58:30Z</dcterms:created>
  <dcterms:modified xsi:type="dcterms:W3CDTF">2020-10-07T12:52:10Z</dcterms:modified>
</cp:coreProperties>
</file>

<file path=docProps/thumbnail.jpeg>
</file>